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67" r:id="rId4"/>
    <p:sldId id="266" r:id="rId5"/>
    <p:sldId id="268" r:id="rId6"/>
    <p:sldId id="259" r:id="rId7"/>
    <p:sldId id="269" r:id="rId8"/>
    <p:sldId id="260" r:id="rId9"/>
    <p:sldId id="270" r:id="rId10"/>
    <p:sldId id="261" r:id="rId11"/>
    <p:sldId id="264" r:id="rId12"/>
    <p:sldId id="273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2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016" y="908720"/>
            <a:ext cx="8388424" cy="410445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57150"/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FF0000"/>
                </a:solidFill>
              </a:rPr>
              <a:t>Опасные ситуации на дороге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1843" y="5301208"/>
            <a:ext cx="7632848" cy="122586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7030A0"/>
                </a:solidFill>
              </a:rPr>
              <a:t>Муниципальное бюджетное дошкольное образовательное учреждение «Детский сад №4» </a:t>
            </a:r>
            <a:r>
              <a:rPr lang="ru-RU" sz="1600" dirty="0" err="1" smtClean="0">
                <a:solidFill>
                  <a:srgbClr val="7030A0"/>
                </a:solidFill>
              </a:rPr>
              <a:t>пгт</a:t>
            </a:r>
            <a:r>
              <a:rPr lang="ru-RU" sz="1600" dirty="0" smtClean="0">
                <a:solidFill>
                  <a:srgbClr val="7030A0"/>
                </a:solidFill>
              </a:rPr>
              <a:t> Кавалерово</a:t>
            </a:r>
          </a:p>
          <a:p>
            <a:pPr algn="ctr"/>
            <a:r>
              <a:rPr lang="ru-RU" sz="1600" dirty="0" smtClean="0">
                <a:solidFill>
                  <a:srgbClr val="7030A0"/>
                </a:solidFill>
              </a:rPr>
              <a:t>Кавалеровского муниципального округа </a:t>
            </a:r>
            <a:r>
              <a:rPr lang="ru-RU" sz="1600" dirty="0" smtClean="0">
                <a:solidFill>
                  <a:srgbClr val="7030A0"/>
                </a:solidFill>
              </a:rPr>
              <a:t>П</a:t>
            </a:r>
            <a:r>
              <a:rPr lang="ru-RU" sz="1600" dirty="0" smtClean="0">
                <a:solidFill>
                  <a:srgbClr val="7030A0"/>
                </a:solidFill>
              </a:rPr>
              <a:t>риморского края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Подготовила </a:t>
            </a:r>
            <a:r>
              <a:rPr lang="ru-RU" dirty="0" err="1" smtClean="0">
                <a:solidFill>
                  <a:srgbClr val="7030A0"/>
                </a:solidFill>
              </a:rPr>
              <a:t>Пелешок</a:t>
            </a:r>
            <a:r>
              <a:rPr lang="ru-RU" dirty="0" smtClean="0">
                <a:solidFill>
                  <a:srgbClr val="7030A0"/>
                </a:solidFill>
              </a:rPr>
              <a:t> Н.М.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z-eT6N5Jto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55576" y="908720"/>
            <a:ext cx="7632848" cy="50885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700808"/>
            <a:ext cx="89201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-что делает девочка?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-почему она побежала за мячом?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-как бы вы поступили в этой ситуации?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-почему нельзя было бежать за мячом?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_26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99592" y="692695"/>
            <a:ext cx="7560840" cy="55572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44824"/>
            <a:ext cx="112988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-как вы думаете почему ребёнок оказался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 на дороге?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-чем может закончиться эта ситуация?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-могла ли такая ситуация произойти с вами?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-чем опасны игры на дороге?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92-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83568" y="836712"/>
            <a:ext cx="7896156" cy="52565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700808"/>
            <a:ext cx="72775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-чем заняты дети?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-почему они играют на дороге?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-как вы думаете чем может закончиться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их игра?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-почему так нельзя делать?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06524310_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83568" y="740700"/>
            <a:ext cx="7920880" cy="52805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628800"/>
            <a:ext cx="73105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-почему мальчик смотрит налево?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-правильно ли он делает?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-правильно ли он переходит улицу?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-почему неправильно?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-как нужно переходить улицу, если нет пешеходного перехода?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58f6316b3fa0c883887902607aa7643_Generic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24160" y="569295"/>
            <a:ext cx="7564263" cy="56680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dvwvixvpwecsntx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27584" y="620688"/>
            <a:ext cx="7560840" cy="56706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772816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-что делает мальчик?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-почему он катается на льду?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-правильно ли он поступает?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-чем могут закончиться </a:t>
            </a:r>
            <a:r>
              <a:rPr lang="ru-RU" sz="3200" smtClean="0">
                <a:solidFill>
                  <a:srgbClr val="002060"/>
                </a:solidFill>
              </a:rPr>
              <a:t>эти ситуации?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-как вести себя на улице в гололедицу?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7776864" cy="5688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7316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185</Words>
  <Application>Microsoft Office PowerPoint</Application>
  <PresentationFormat>Экран (4:3)</PresentationFormat>
  <Paragraphs>28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Опасные ситуации на дороге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Опасные ситуации на дороге</dc:title>
  <dc:creator>пк1</dc:creator>
  <cp:lastModifiedBy>Надежда Михайловна</cp:lastModifiedBy>
  <cp:revision>9</cp:revision>
  <dcterms:created xsi:type="dcterms:W3CDTF">2015-12-14T16:37:22Z</dcterms:created>
  <dcterms:modified xsi:type="dcterms:W3CDTF">2024-07-02T09:48:48Z</dcterms:modified>
</cp:coreProperties>
</file>